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30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808" y="-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9" b="12938"/>
          <a:stretch/>
        </p:blipFill>
        <p:spPr bwMode="auto">
          <a:xfrm>
            <a:off x="457200" y="1171436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" b="19185"/>
          <a:stretch/>
        </p:blipFill>
        <p:spPr bwMode="auto">
          <a:xfrm>
            <a:off x="457200" y="1193085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underconsideration.com/brandnew/archives/comcast_logo_detail.png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3" b="6323"/>
          <a:stretch/>
        </p:blipFill>
        <p:spPr bwMode="auto">
          <a:xfrm>
            <a:off x="832007" y="1231546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Content Placeholder 3" descr="HarmoniaLogo2014-transparent-small (1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804" b="-758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5" name="Content Placeholder 4" descr="cloudbe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4" name="Content Placeholder 3" descr="phishm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pic>
        <p:nvPicPr>
          <p:cNvPr id="4" name="Content Placeholder 3" descr="Pivotal_TealOnWhite_RG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621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168</Words>
  <Application>Microsoft Macintosh PowerPoint</Application>
  <PresentationFormat>On-screen Show (16:9)</PresentationFormat>
  <Paragraphs>82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aol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67</cp:revision>
  <cp:lastPrinted>2016-06-03T02:51:05Z</cp:lastPrinted>
  <dcterms:created xsi:type="dcterms:W3CDTF">2016-05-31T15:19:19Z</dcterms:created>
  <dcterms:modified xsi:type="dcterms:W3CDTF">2016-06-03T03:42:36Z</dcterms:modified>
</cp:coreProperties>
</file>